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E745-0039-D4CB-640E-DD133EAB7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F32C7-E255-E917-F870-21063B6C5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7ECA-79F3-F615-C87B-BF096AD6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F83B-5781-A018-F167-8AB1E8D1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9BCB8-3ADE-2CC8-0AF9-068E2FA1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4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45BB-0916-F0FC-09BF-A50AEEA5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547B9-BD0D-A346-6092-820E1BD47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BA634-F1B1-C6E7-C4D4-3F593FD8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EDBE9-A772-55BD-BE87-4FFA71EE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B658-77A7-792B-EBD6-9A19458E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E3773-C12F-491C-5A07-63B1AAD74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8C6A7-DE8B-0959-65A0-65822313A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5BA1B-1E41-CF72-4929-86A031F4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BF6E-3C68-111E-6348-E6A20B28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2DD80-8AD2-6F4D-AC0B-575D1E29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C81B-B154-46DB-20EC-D9A3C778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A660-2836-B4A5-E578-8C854337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62662-10EC-74D6-62F7-C51D5D7A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27EC-FCF8-23E0-9FD9-BE0FFECE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B5B6-7EA4-DA39-B84D-6DCA952B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3FE7-F835-7BA2-C76F-22964836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9B60C-F9DA-5F55-06F6-10A72D9D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636F-2C75-F54D-B20D-BD72A718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9F94-B4F1-68A4-1B6D-ECE55127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25CCA-CD32-A4A8-7722-312C224D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BA2E-C001-5903-6B06-0769AF0C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5851-DD64-80BC-2A6D-8AB60227D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77AB7-64B3-2F62-1C06-2AF8F8283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1D410-6642-8E60-A81D-8096E0C2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ADCE-5F18-4585-DD61-2DD9A7C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82D58-B1C8-C828-E816-F7AD529A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3AC2-8216-4ECD-6425-67ED2E23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36487-4722-E743-BA19-CA44BE9F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F9D7F-6438-BC4F-2C2F-5521DB9D7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4B7AB-231D-0CCB-3C6D-ED5B3BEA5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FDB0F-94FC-04CC-C336-D7360F6CF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521EC-F66C-C551-3F67-4D3012AE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27888-5628-B30A-23B7-C0CBBBF8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50502-3AE6-7BC8-B368-56F778C9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5BFD-CA2B-AB07-7AE2-AFCE992B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545D-FC44-128A-CCD0-921F99A3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58D13-9172-EC3E-897A-523495F6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0862-CEE2-16C3-77BD-2A567FB5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2EF13-8AAF-CABB-2F0A-8A623D34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6D36B-0779-C58A-8F7D-8ABE79BD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4AE0-35DD-6D05-CF89-B85E9D05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AD09-48D7-92BF-DF8A-604AE0EF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5A62-AFB2-97D3-CE8D-C7AFA17B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2804-C1AC-04E9-944E-5608AF6D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4477C-AA2B-02BF-B415-C56198FE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DD8AD-3867-8270-BFDA-D8620189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24008-F1A0-99F7-1894-18B96596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D304-A6CF-BBBC-5558-C720D28B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B0ED6-5AA3-7F56-7BED-78A260612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11561-6139-C5DF-77D0-7BA9D847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BC26C-1454-188E-D85D-55735B19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580B6-CFB9-627B-8B57-A0D327BF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ADAEC-12CF-D204-3799-5F3AED7F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90273-C419-F1C5-D1E8-9E12E35B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6D7E-D50D-3BDE-1201-064E9F3E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6C490-4AAA-D394-79AD-754D87E5A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7AB9-FBE7-47F2-817F-467061E74BA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4563-6826-7A8D-352A-04B930F9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0C02-C0E9-516D-3B48-261865E93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B5F4-6C85-4ED1-BFEA-8D02CD0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AB4A-CAAA-4653-4E7A-45F17AEA0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7EB38-5AB6-22B5-893C-EA8C64760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BE5DB-34BA-7E8B-A550-68A206C35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 Burleson</dc:creator>
  <cp:lastModifiedBy>Wade Burleson</cp:lastModifiedBy>
  <cp:revision>1</cp:revision>
  <dcterms:created xsi:type="dcterms:W3CDTF">2022-09-22T21:33:46Z</dcterms:created>
  <dcterms:modified xsi:type="dcterms:W3CDTF">2022-09-22T21:36:30Z</dcterms:modified>
</cp:coreProperties>
</file>